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7" r:id="rId4"/>
    <p:sldId id="259" r:id="rId5"/>
    <p:sldId id="260" r:id="rId6"/>
    <p:sldId id="263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82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07260C-1792-48F0-AAE8-7A64FB1F5CCE}" type="datetimeFigureOut">
              <a:rPr lang="en-US" smtClean="0"/>
              <a:t>2/13/2011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56B2CE-CC77-4209-A7AF-194CC0C62D4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56B2CE-CC77-4209-A7AF-194CC0C62D46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0070C0"/>
                </a:solidFill>
              </a:rPr>
              <a:t>Program Mahasiswa Berprestasi</a:t>
            </a:r>
            <a:endParaRPr lang="en-US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Oleh : Absori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Latar Belakang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mtClean="0"/>
              <a:t>Mahasiswa tidak hanya menekuni ilmu dibidang saja tetapi juga beraktivitas untuk mengembangkan potensinya agar menjadi insan yang mandiri, penuh inisiatif, cermat, gigih dan penuh tanggung jawab.</a:t>
            </a:r>
          </a:p>
          <a:p>
            <a:r>
              <a:rPr lang="en-US" smtClean="0"/>
              <a:t>Mahasiswa mempunyai mengintegrasikan kemampuan akademik  (intra kurikuler) dan ekstrakurikuler.</a:t>
            </a:r>
          </a:p>
          <a:p>
            <a:r>
              <a:rPr lang="en-US" smtClean="0"/>
              <a:t>Diharapkan mahasiswa dapat memiliki hard  skills dan soft skills yang seimbang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Tujuan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mtClean="0"/>
              <a:t>Memberikan penghargaan kepada mahasiswa yang berhasil mencapai prestasi tinggi,</a:t>
            </a:r>
          </a:p>
          <a:p>
            <a:r>
              <a:rPr lang="en-US" smtClean="0"/>
              <a:t>Memberikan motivasi kepada mahasiswa untuk melaksanakan kegiatan  intra kurikuler dan ekstra kurikuler sbg wahana mengintegrasikan  hard skills dan soft skills,</a:t>
            </a:r>
          </a:p>
          <a:p>
            <a:r>
              <a:rPr lang="en-US" smtClean="0"/>
              <a:t>Mendorong PT untuk mengembangkan iklim kehidupan kampus yang dapat memfasilitasi mahasiswa mencapai prestasi yang membanggakan secaea berkesinambungan.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Peserta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Peserta pemilihan mahaisswa berprestasi adalah mahasiswa PT yang berada di lingkungan Departemen Pendidikan Nasional,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Persyaratan Umum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Mahasiswa S1 maksimal semester VIII dan untuk program diploma maksismal semester VI dan pada saat pemilihan di tingkat nasional belum dinyatakan lulus, dan berusian tidak lebih 24 tahun.</a:t>
            </a:r>
          </a:p>
          <a:p>
            <a:r>
              <a:rPr lang="en-US" smtClean="0"/>
              <a:t>IPK minimal 2,75,</a:t>
            </a:r>
          </a:p>
          <a:p>
            <a:r>
              <a:rPr lang="en-US" smtClean="0"/>
              <a:t>Surat pengantar dari pejabat PT adalah pemenang pertama hasil seleksi.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Komponen Penilaian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IPK,</a:t>
            </a:r>
          </a:p>
          <a:p>
            <a:r>
              <a:rPr lang="en-US" smtClean="0"/>
              <a:t>Karya tulis ilmiah, berupa makalah dan presentasi.</a:t>
            </a:r>
          </a:p>
          <a:p>
            <a:r>
              <a:rPr lang="en-US" smtClean="0"/>
              <a:t>Kegiatan intra dan ekstra kurikuler, berupa dokumen dan wawancara.</a:t>
            </a:r>
          </a:p>
          <a:p>
            <a:r>
              <a:rPr lang="en-US" smtClean="0"/>
              <a:t>Bahasa inggris, berupa ringkasan, presentasi dan diskusi</a:t>
            </a:r>
          </a:p>
          <a:p>
            <a:r>
              <a:rPr lang="en-US" smtClean="0"/>
              <a:t>Kepribadian, penilaian spikotes.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Prosedur Pemilihan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smtClean="0"/>
              <a:t>Pemilihan di tingkat jurusan/fakultas</a:t>
            </a:r>
          </a:p>
          <a:p>
            <a:r>
              <a:rPr lang="en-US" sz="3600" smtClean="0"/>
              <a:t>Pemilihan di tingkat PT</a:t>
            </a:r>
          </a:p>
          <a:p>
            <a:r>
              <a:rPr lang="en-US" sz="3600" smtClean="0"/>
              <a:t>Pemilihan di tingkat Kopertis (juara 1 dan 2) akan mengikuti pemilihan mahasiswa pretasi tingkat nasional,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Seleksi Nasional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mtClean="0"/>
              <a:t>Pemilihan tingkat nasional dimulai dengan seleksi administrasi (kelengkapan </a:t>
            </a:r>
            <a:r>
              <a:rPr lang="en-US" smtClean="0"/>
              <a:t>berka</a:t>
            </a:r>
            <a:r>
              <a:rPr lang="en-US" smtClean="0"/>
              <a:t>),</a:t>
            </a:r>
          </a:p>
          <a:p>
            <a:r>
              <a:rPr lang="en-US" smtClean="0"/>
              <a:t>S</a:t>
            </a:r>
            <a:r>
              <a:rPr lang="en-US" smtClean="0"/>
              <a:t>eluruh </a:t>
            </a:r>
            <a:r>
              <a:rPr lang="en-US" smtClean="0"/>
              <a:t>mahasiswa berprestasi yang memenuhi kelengkapan adminstrasi akan diundang dirjen Dikti untuk mengikuti seleksi tingkat nasional,</a:t>
            </a:r>
          </a:p>
          <a:p>
            <a:r>
              <a:rPr lang="en-US" smtClean="0"/>
              <a:t>Seleksi nasional berupa desk evaluation dan seleksi tertulis untuk menentukan 15 finalis, yang kemudian akan ditentukan 3 terbaik sebagai mahasiswa berpretasi  tingkat </a:t>
            </a:r>
            <a:r>
              <a:rPr lang="en-US" smtClean="0"/>
              <a:t>nasioanal</a:t>
            </a:r>
            <a:r>
              <a:rPr lang="en-US" smtClean="0"/>
              <a:t>.</a:t>
            </a:r>
            <a:endParaRPr lang="en-US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296</Words>
  <Application>Microsoft Office PowerPoint</Application>
  <PresentationFormat>On-screen Show (4:3)</PresentationFormat>
  <Paragraphs>31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Program Mahasiswa Berprestasi</vt:lpstr>
      <vt:lpstr>Latar Belakang</vt:lpstr>
      <vt:lpstr>Tujuan</vt:lpstr>
      <vt:lpstr>Peserta</vt:lpstr>
      <vt:lpstr>Persyaratan Umum</vt:lpstr>
      <vt:lpstr>Komponen Penilaian</vt:lpstr>
      <vt:lpstr>Prosedur Pemilihan</vt:lpstr>
      <vt:lpstr>Seleksi Nasional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Mahasiswa Berprestasi</dc:title>
  <dc:creator/>
  <cp:lastModifiedBy>mylaptop</cp:lastModifiedBy>
  <cp:revision>8</cp:revision>
  <dcterms:created xsi:type="dcterms:W3CDTF">2006-08-16T00:00:00Z</dcterms:created>
  <dcterms:modified xsi:type="dcterms:W3CDTF">2011-02-13T01:47:28Z</dcterms:modified>
</cp:coreProperties>
</file>